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9" r:id="rId3"/>
    <p:sldId id="284" r:id="rId4"/>
    <p:sldId id="277" r:id="rId5"/>
    <p:sldId id="282" r:id="rId6"/>
    <p:sldId id="283" r:id="rId7"/>
    <p:sldId id="270" r:id="rId8"/>
    <p:sldId id="271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74" autoAdjust="0"/>
    <p:restoredTop sz="86378" autoAdjust="0"/>
  </p:normalViewPr>
  <p:slideViewPr>
    <p:cSldViewPr>
      <p:cViewPr varScale="1">
        <p:scale>
          <a:sx n="76" d="100"/>
          <a:sy n="76" d="100"/>
        </p:scale>
        <p:origin x="585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How to choose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/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/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/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/>
              <a:t>Python tools span taxonomy from Jeffrey Heer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6" y="381000"/>
            <a:ext cx="8488488" cy="6324600"/>
          </a:xfrm>
        </p:spPr>
      </p:pic>
    </p:spTree>
    <p:extLst>
      <p:ext uri="{BB962C8B-B14F-4D97-AF65-F5344CB8AC3E}">
        <p14:creationId xmlns:p14="http://schemas.microsoft.com/office/powerpoint/2010/main" val="164577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6" y="419100"/>
            <a:ext cx="8488488" cy="6324600"/>
          </a:xfrm>
        </p:spPr>
      </p:pic>
      <p:sp>
        <p:nvSpPr>
          <p:cNvPr id="3" name="TextBox 2"/>
          <p:cNvSpPr txBox="1"/>
          <p:nvPr/>
        </p:nvSpPr>
        <p:spPr>
          <a:xfrm>
            <a:off x="1677477" y="1524000"/>
            <a:ext cx="5715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Plotly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Seaborn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Bokeh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, MPL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PyPlot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2586335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MPL API, </a:t>
            </a:r>
            <a:r>
              <a:rPr lang="en-US" sz="2400" dirty="0" err="1">
                <a:latin typeface="Helvetica Neue" charset="0"/>
                <a:ea typeface="Helvetica Neue" charset="0"/>
                <a:cs typeface="Helvetica Neue" charset="0"/>
              </a:rPr>
              <a:t>Ipython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Vega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48977" y="3581400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D3+Jupyter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3740" y="4641042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MPL Artists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0" y="5694988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MPL Backend</a:t>
            </a:r>
          </a:p>
        </p:txBody>
      </p:sp>
    </p:spTree>
    <p:extLst>
      <p:ext uri="{BB962C8B-B14F-4D97-AF65-F5344CB8AC3E}">
        <p14:creationId xmlns:p14="http://schemas.microsoft.com/office/powerpoint/2010/main" val="186353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0" t="12903"/>
          <a:stretch/>
        </p:blipFill>
        <p:spPr>
          <a:xfrm>
            <a:off x="0" y="2743200"/>
            <a:ext cx="9358808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0968"/>
            <a:ext cx="8229600" cy="32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3377</TotalTime>
  <Words>33</Words>
  <Application>Microsoft Office PowerPoint</Application>
  <PresentationFormat>On-screen Show (4:3)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Helvetica Neue</vt:lpstr>
      <vt:lpstr>Office Theme</vt:lpstr>
      <vt:lpstr>Custom Design</vt:lpstr>
      <vt:lpstr>How to choose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94</cp:revision>
  <dcterms:created xsi:type="dcterms:W3CDTF">2016-03-21T14:12:59Z</dcterms:created>
  <dcterms:modified xsi:type="dcterms:W3CDTF">2017-02-01T17:23:10Z</dcterms:modified>
</cp:coreProperties>
</file>